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10102" y="1761989"/>
            <a:ext cx="5328459" cy="3434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/>
              <a:t>توزيع بطاقات تحتوي على ادوار لمشاعر متنوعة لطلاب بحيث يقوم كل طالب بتمثيل الدور امام زملائه لاظهار المشاعر المناسبة للموقف: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1- ان يظهر مشاعر التعاطف والمواساة في حال موقف حزين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2- ان يظهر مشاعر السعادة والفرح في حال  حصوله على هدية او تحفيز من المعلم </a:t>
            </a:r>
            <a:endParaRPr lang="en-US" dirty="0"/>
          </a:p>
        </p:txBody>
      </p:sp>
      <p:pic>
        <p:nvPicPr>
          <p:cNvPr id="2" name="Picture 2" descr="ميدواي مونسترز طبلة دوارة شفافة من الاكريليك | صندوق سحب دوار للكرات  والرقائق والتذاكر | طبلة صغيرة فقط : Amazon.ae: المنتجات المكتبية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15" y="2081567"/>
            <a:ext cx="4630189" cy="360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7</cp:revision>
  <dcterms:created xsi:type="dcterms:W3CDTF">2023-06-12T08:18:13Z</dcterms:created>
  <dcterms:modified xsi:type="dcterms:W3CDTF">2023-09-12T05:53:51Z</dcterms:modified>
</cp:coreProperties>
</file>